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75C93E2-9C88-4ECA-88DC-7C23C2A733C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14BFE48-4D26-449B-91D7-1AFFF1F4A8E5}" type="datetimeFigureOut">
              <a:rPr lang="en-US" smtClean="0"/>
              <a:t>4/10/2012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LOTS 10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P, Physical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00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Substance that changes colors based on pH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6687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Insoluble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Unable to dissolve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3815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Describes two substances that are able to make a solution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1303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lvl="0" indent="0">
              <a:buNone/>
            </a:pPr>
            <a:r>
              <a:rPr lang="en-US" sz="3200" dirty="0"/>
              <a:t>Combination of 2 pure substances</a:t>
            </a:r>
          </a:p>
          <a:p>
            <a:pPr marL="11430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8286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Neutral Substances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Have a pH of exactly 7, do not change litmus paper’s color, and are usually salts or pure water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576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Nonpolar molecule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lvl="0" indent="0">
              <a:buNone/>
            </a:pPr>
            <a:r>
              <a:rPr lang="en-US" sz="3200" dirty="0"/>
              <a:t>Substance that will not dissolve in water</a:t>
            </a:r>
          </a:p>
          <a:p>
            <a:pPr marL="11430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5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Measure of the concentration of H</a:t>
            </a:r>
            <a:r>
              <a:rPr lang="en-US" sz="3200" baseline="30000" dirty="0"/>
              <a:t>+</a:t>
            </a:r>
            <a:r>
              <a:rPr lang="en-US" sz="3200" dirty="0"/>
              <a:t> in a </a:t>
            </a:r>
            <a:r>
              <a:rPr lang="en-US" sz="3200" dirty="0" smtClean="0"/>
              <a:t>solution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2344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 molecule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lvl="0" indent="0">
              <a:buNone/>
            </a:pPr>
            <a:r>
              <a:rPr lang="en-US" sz="3200" dirty="0"/>
              <a:t>Substance that either IS water or will dissolve in water</a:t>
            </a:r>
          </a:p>
          <a:p>
            <a:pPr marL="11430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9591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Pure substance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lvl="0" indent="0">
              <a:buNone/>
            </a:pPr>
            <a:r>
              <a:rPr lang="en-US" sz="3200" dirty="0"/>
              <a:t>Either an element or a compound</a:t>
            </a:r>
          </a:p>
          <a:p>
            <a:pPr marL="11430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3520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Saturated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Homogeneous mixture where as much solute as can be dissolved has been added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8383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Have a pH lower than 7, turn blue litmus red, and chemical formula usually begins with “H”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336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lvl="0" indent="0">
              <a:buNone/>
            </a:pPr>
            <a:r>
              <a:rPr lang="en-US" sz="3200" dirty="0"/>
              <a:t>Describes the grams of solute that will dissolve in 100 mL of water</a:t>
            </a:r>
          </a:p>
          <a:p>
            <a:pPr marL="11430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6238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lvl="0" indent="0">
              <a:buNone/>
            </a:pPr>
            <a:r>
              <a:rPr lang="en-US" sz="3200" dirty="0"/>
              <a:t>Able to dissolve</a:t>
            </a:r>
          </a:p>
          <a:p>
            <a:pPr marL="11430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9704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lvl="0" indent="0">
              <a:buNone/>
            </a:pPr>
            <a:r>
              <a:rPr lang="en-US" sz="3200" dirty="0"/>
              <a:t>The substance in a homogeneous mixture that there is less of and spreads out in the other substance</a:t>
            </a:r>
          </a:p>
          <a:p>
            <a:pPr marL="11430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187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</a:t>
            </a:r>
            <a:r>
              <a:rPr lang="en-US" dirty="0"/>
              <a:t>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A homogeneous mixture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2777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The substance in a homogeneous mixture that there is more of and allows solubility to happen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21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Supersaturated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A homogeneous mixture that is holding more solute than is normally soluble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5734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Unsaturated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A homogeneous mixture that can hold more solute than it currently has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4394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Have a pH greater than 7, turn red litmus blue, and chemical formula usually ends in “OH”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644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Dilute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To add more solvent to a solution in order to lower the overall concentration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5830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Physical change that describes a solute spreading out completely in a solvent to make a solution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859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Electrolyte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 smtClean="0"/>
              <a:t>Solute that</a:t>
            </a:r>
            <a:r>
              <a:rPr lang="en-US" sz="3200" dirty="0"/>
              <a:t>, when dissolved, will conduct electricity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0313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Heterogeneous Mixture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Combination of at least 2 pure substances that do not mix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2228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Homogeneous Mixture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Combination of at least 2 pure substances that mix well and stay mixed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888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Immiscible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/>
              <a:t>Describes two substances that are not able to make a solution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8717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</TotalTime>
  <Words>327</Words>
  <Application>Microsoft Office PowerPoint</Application>
  <PresentationFormat>On-screen Show (4:3)</PresentationFormat>
  <Paragraphs>52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Adjacency</vt:lpstr>
      <vt:lpstr>LOTS 10 </vt:lpstr>
      <vt:lpstr>Acid</vt:lpstr>
      <vt:lpstr>Base</vt:lpstr>
      <vt:lpstr>Dilute</vt:lpstr>
      <vt:lpstr>Dissolve</vt:lpstr>
      <vt:lpstr>Electrolyte</vt:lpstr>
      <vt:lpstr>Heterogeneous Mixture</vt:lpstr>
      <vt:lpstr>Homogeneous Mixture</vt:lpstr>
      <vt:lpstr>Immiscible</vt:lpstr>
      <vt:lpstr>Indicator</vt:lpstr>
      <vt:lpstr>Insoluble</vt:lpstr>
      <vt:lpstr>Miscible</vt:lpstr>
      <vt:lpstr>Mixture</vt:lpstr>
      <vt:lpstr>Neutral Substances </vt:lpstr>
      <vt:lpstr>Nonpolar molecule</vt:lpstr>
      <vt:lpstr>pH</vt:lpstr>
      <vt:lpstr>Polar molecule</vt:lpstr>
      <vt:lpstr>Pure substance</vt:lpstr>
      <vt:lpstr>Saturated Solution</vt:lpstr>
      <vt:lpstr>Solubility</vt:lpstr>
      <vt:lpstr>Soluble</vt:lpstr>
      <vt:lpstr>Solute</vt:lpstr>
      <vt:lpstr>Solution</vt:lpstr>
      <vt:lpstr>Solvent</vt:lpstr>
      <vt:lpstr>Supersaturated Solution</vt:lpstr>
      <vt:lpstr>Unsaturated Solution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LOTS 10</dc:title>
  <dc:creator>vci</dc:creator>
  <cp:lastModifiedBy>vci</cp:lastModifiedBy>
  <cp:revision>2</cp:revision>
  <dcterms:created xsi:type="dcterms:W3CDTF">2012-04-10T13:12:50Z</dcterms:created>
  <dcterms:modified xsi:type="dcterms:W3CDTF">2012-04-10T13:27:04Z</dcterms:modified>
</cp:coreProperties>
</file>